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5"/>
    <p:restoredTop sz="94692"/>
  </p:normalViewPr>
  <p:slideViewPr>
    <p:cSldViewPr snapToGrid="0">
      <p:cViewPr varScale="1">
        <p:scale>
          <a:sx n="114" d="100"/>
          <a:sy n="114" d="100"/>
        </p:scale>
        <p:origin x="4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E7D64-D402-C760-54BD-B550FF32D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17B674C-FC6F-D222-947C-AB8886A3B1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8473F0-974D-80A7-A88C-99530AF702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3092A1-05F0-AB36-5B70-2626B0FB3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DE73F8-E665-657E-85EE-F76C08D03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1303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E396E0-5147-60BB-6EAC-F80BB0935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C3975B9-B8B6-ED33-B332-8A0AD7095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74E5B6-99B7-FE27-AEC4-D53C6DAD1F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D3D60AB-A770-2C01-3E3F-D3DC78515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D91420-59E9-3FE3-8E67-846281329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1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CE0B7-C2F6-BAFB-A840-6E19D709B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2E9BA9-6036-055A-0EC7-8AE295A09C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7E8184-A0AA-E6FC-5062-3A451353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3F2EBC-B3A3-9F50-7E63-814D36ED8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E43160-3267-968D-359C-D8BBDA4F2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24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B3F93-10EE-7710-FC4B-74BDC47F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6170E20-243F-0065-8C12-61E130FCE3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A4233C7-AB80-95E1-FD66-54E0BB46D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19BF78F-3E29-CEB3-4B06-61F9BCFBEE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378871-FBA1-527C-47BF-E873A52F6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79B4B4-CCE1-62EF-6773-2B1287EC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42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9BD391-EE8E-598A-2305-F35441338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8E8B3CB-D0B7-51F4-C898-3B3A9B5F8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AAEAA8-A8E4-49CD-3BCD-4AE37E9B0F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4AD422-28FD-D4BA-F6E6-525E821F6F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DBA85E3-DE20-FD4D-3D3D-D78856120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B6D7BC9-F793-7A9F-AB7B-8F18DC19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3229AE-3C36-B838-7C86-DBBD754C0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1A7A222-42CD-CB63-8ABA-FCC0B21A1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194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9E4EF2-7118-ADCE-8589-B55FADCEA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D3B688-ACA3-CEA4-A89E-985210D298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B14B7F0-580F-A01D-871E-A9176774D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FE33C62-D6FC-217B-D9A5-69D8100C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747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748861E-FA24-D51E-B452-8EF811FE95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4DD0D6F-8FE1-C489-46B5-7DC2BF20A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E3FA4A2-4E42-1AD6-FC10-41585B3B9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899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0FA191-46B0-F922-8E77-F00B4E6CD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E7D959-EF56-A8D3-C9B2-F7BC162DC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6CFF442-66D0-2DA3-5935-83E0B85EE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2E1197-33B2-B779-3A0F-31162AEFAF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A95C3C5-82B3-9E64-3C4A-FBEE4A8F3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44F4E4-03D9-139A-0D81-F9745CAA0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355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3610D7-D97D-54B6-168B-50EBB41C4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C983E03-5D33-7527-744D-64CFA3C640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DE5A1C4-F7E4-7F6F-AEEC-1C93EC0E0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FA2F6D-FC68-5A22-EC1F-B7F501FAFD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15F30F0-4623-1258-03D8-581957D98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04F3D8-A624-F0DC-242E-2CDF1663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182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22E3CB-49BD-C4AF-B2B7-1369A3926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2C5F354-A76E-E77A-CFB8-02202BB5B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8054CF-55B7-A132-FAA7-992CAA2157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41C17D9-CE51-9EB1-849C-624FD40D9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9C9E2F-2017-8D9E-84A8-85BBCFFE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918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8D23ED7-8C80-1497-468E-151524C65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5A81821-97E8-FB59-EDFB-CC88E39176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DEDF4B-205E-9EFC-0ABB-42938C6398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DBDC05-5E92-DD40-9FA8-447DA8561EA3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80A8CAB-0C51-63E2-6C7D-44446BF80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A1C710-17AC-445F-3101-1DAD57735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1462E9-40C2-9740-B715-5862B39C4F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589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Uma imagem contendo Forma&#10;&#10;O conteúdo gerado por IA pode estar incorreto.">
            <a:extLst>
              <a:ext uri="{FF2B5EF4-FFF2-40B4-BE49-F238E27FC236}">
                <a16:creationId xmlns:a16="http://schemas.microsoft.com/office/drawing/2014/main" id="{68C0989C-7A5F-76E8-1F26-0ED773A79BD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67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78DF571E-A3D0-DF6A-5876-77025982B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931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CD9A3-F523-46E7-199E-04D51B24B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204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DB788-C0BF-C993-4E08-C0BCA0632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rma&#10;&#10;O conteúdo gerado por IA pode estar incorreto.">
            <a:extLst>
              <a:ext uri="{FF2B5EF4-FFF2-40B4-BE49-F238E27FC236}">
                <a16:creationId xmlns:a16="http://schemas.microsoft.com/office/drawing/2014/main" id="{686028DD-F49D-52C3-70F6-FCDD1AB7F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0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857F8-E5B0-4B63-7264-5A3EA888F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0362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2C5BD-CF8A-817D-D246-B669A3164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21962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7" baseType="lpstr"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Christiane</dc:creator>
  <cp:lastModifiedBy>Christiane</cp:lastModifiedBy>
  <cp:revision>1</cp:revision>
  <dcterms:created xsi:type="dcterms:W3CDTF">2026-08-06T23:10:04Z</dcterms:created>
  <dcterms:modified xsi:type="dcterms:W3CDTF">2026-08-06T23:11:42Z</dcterms:modified>
</cp:coreProperties>
</file>