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</p:sldIdLst>
  <p:sldSz cx="5143500" cy="91440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CE4F6"/>
    <a:srgbClr val="107B9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584" autoAdjust="0"/>
    <p:restoredTop sz="94660"/>
  </p:normalViewPr>
  <p:slideViewPr>
    <p:cSldViewPr snapToGrid="0">
      <p:cViewPr>
        <p:scale>
          <a:sx n="90" d="100"/>
          <a:sy n="90" d="100"/>
        </p:scale>
        <p:origin x="2136" y="-2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5763" y="1496484"/>
            <a:ext cx="4371975" cy="3183467"/>
          </a:xfrm>
          <a:prstGeom prst="rect">
            <a:avLst/>
          </a:prstGeom>
        </p:spPr>
        <p:txBody>
          <a:bodyPr anchor="b"/>
          <a:lstStyle>
            <a:lvl1pPr algn="ctr">
              <a:defRPr sz="3375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42938" y="4802717"/>
            <a:ext cx="3857625" cy="220768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350"/>
            </a:lvl1pPr>
            <a:lvl2pPr marL="257175" indent="0" algn="ctr">
              <a:buNone/>
              <a:defRPr sz="1125"/>
            </a:lvl2pPr>
            <a:lvl3pPr marL="514350" indent="0" algn="ctr">
              <a:buNone/>
              <a:defRPr sz="1013"/>
            </a:lvl3pPr>
            <a:lvl4pPr marL="771525" indent="0" algn="ctr">
              <a:buNone/>
              <a:defRPr sz="900"/>
            </a:lvl4pPr>
            <a:lvl5pPr marL="1028700" indent="0" algn="ctr">
              <a:buNone/>
              <a:defRPr sz="900"/>
            </a:lvl5pPr>
            <a:lvl6pPr marL="1285875" indent="0" algn="ctr">
              <a:buNone/>
              <a:defRPr sz="900"/>
            </a:lvl6pPr>
            <a:lvl7pPr marL="1543050" indent="0" algn="ctr">
              <a:buNone/>
              <a:defRPr sz="900"/>
            </a:lvl7pPr>
            <a:lvl8pPr marL="1800225" indent="0" algn="ctr">
              <a:buNone/>
              <a:defRPr sz="900"/>
            </a:lvl8pPr>
            <a:lvl9pPr marL="2057400" indent="0" algn="ctr">
              <a:buNone/>
              <a:defRPr sz="900"/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53615" y="8475136"/>
            <a:ext cx="1157288" cy="486833"/>
          </a:xfrm>
          <a:prstGeom prst="rect">
            <a:avLst/>
          </a:prstGeom>
        </p:spPr>
        <p:txBody>
          <a:bodyPr/>
          <a:lstStyle/>
          <a:p>
            <a:fld id="{3EF3432F-2DFD-4EC5-858B-7329AEFF6FE6}" type="datetimeFigureOut">
              <a:rPr lang="pt-BR" smtClean="0"/>
              <a:t>17/09/2024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703785" y="8475136"/>
            <a:ext cx="1735931" cy="486833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632597" y="8475136"/>
            <a:ext cx="1157288" cy="486833"/>
          </a:xfrm>
          <a:prstGeom prst="rect">
            <a:avLst/>
          </a:prstGeom>
        </p:spPr>
        <p:txBody>
          <a:bodyPr/>
          <a:lstStyle/>
          <a:p>
            <a:fld id="{473EFDEB-8A47-46EF-98CC-F9F7C5CA675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367073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3616" y="486836"/>
            <a:ext cx="4436269" cy="1767417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3616" y="2434167"/>
            <a:ext cx="4436269" cy="580178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53615" y="8475136"/>
            <a:ext cx="1157288" cy="486833"/>
          </a:xfrm>
          <a:prstGeom prst="rect">
            <a:avLst/>
          </a:prstGeom>
        </p:spPr>
        <p:txBody>
          <a:bodyPr/>
          <a:lstStyle/>
          <a:p>
            <a:fld id="{3EF3432F-2DFD-4EC5-858B-7329AEFF6FE6}" type="datetimeFigureOut">
              <a:rPr lang="pt-BR" smtClean="0"/>
              <a:t>17/09/2024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703785" y="8475136"/>
            <a:ext cx="1735931" cy="486833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632597" y="8475136"/>
            <a:ext cx="1157288" cy="486833"/>
          </a:xfrm>
          <a:prstGeom prst="rect">
            <a:avLst/>
          </a:prstGeom>
        </p:spPr>
        <p:txBody>
          <a:bodyPr/>
          <a:lstStyle/>
          <a:p>
            <a:fld id="{473EFDEB-8A47-46EF-98CC-F9F7C5CA675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96339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0937" y="2279653"/>
            <a:ext cx="4436269" cy="3803649"/>
          </a:xfrm>
          <a:prstGeom prst="rect">
            <a:avLst/>
          </a:prstGeom>
        </p:spPr>
        <p:txBody>
          <a:bodyPr anchor="b"/>
          <a:lstStyle>
            <a:lvl1pPr>
              <a:defRPr sz="3375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50937" y="6119286"/>
            <a:ext cx="4436269" cy="200024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350">
                <a:solidFill>
                  <a:schemeClr val="tx1"/>
                </a:solidFill>
              </a:defRPr>
            </a:lvl1pPr>
            <a:lvl2pPr marL="257175" indent="0">
              <a:buNone/>
              <a:defRPr sz="1125">
                <a:solidFill>
                  <a:schemeClr val="tx1">
                    <a:tint val="75000"/>
                  </a:schemeClr>
                </a:solidFill>
              </a:defRPr>
            </a:lvl2pPr>
            <a:lvl3pPr marL="514350" indent="0">
              <a:buNone/>
              <a:defRPr sz="1013">
                <a:solidFill>
                  <a:schemeClr val="tx1">
                    <a:tint val="75000"/>
                  </a:schemeClr>
                </a:solidFill>
              </a:defRPr>
            </a:lvl3pPr>
            <a:lvl4pPr marL="771525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4pPr>
            <a:lvl5pPr marL="102870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5pPr>
            <a:lvl6pPr marL="1285875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6pPr>
            <a:lvl7pPr marL="154305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7pPr>
            <a:lvl8pPr marL="1800225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8pPr>
            <a:lvl9pPr marL="205740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53615" y="8475136"/>
            <a:ext cx="1157288" cy="486833"/>
          </a:xfrm>
          <a:prstGeom prst="rect">
            <a:avLst/>
          </a:prstGeom>
        </p:spPr>
        <p:txBody>
          <a:bodyPr/>
          <a:lstStyle/>
          <a:p>
            <a:fld id="{3EF3432F-2DFD-4EC5-858B-7329AEFF6FE6}" type="datetimeFigureOut">
              <a:rPr lang="pt-BR" smtClean="0"/>
              <a:t>17/09/2024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703785" y="8475136"/>
            <a:ext cx="1735931" cy="486833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632597" y="8475136"/>
            <a:ext cx="1157288" cy="486833"/>
          </a:xfrm>
          <a:prstGeom prst="rect">
            <a:avLst/>
          </a:prstGeom>
        </p:spPr>
        <p:txBody>
          <a:bodyPr/>
          <a:lstStyle/>
          <a:p>
            <a:fld id="{473EFDEB-8A47-46EF-98CC-F9F7C5CA675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166170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3616" y="486836"/>
            <a:ext cx="4436269" cy="1767417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53615" y="2434167"/>
            <a:ext cx="2185988" cy="580178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603897" y="2434167"/>
            <a:ext cx="2185988" cy="580178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53615" y="8475136"/>
            <a:ext cx="1157288" cy="486833"/>
          </a:xfrm>
          <a:prstGeom prst="rect">
            <a:avLst/>
          </a:prstGeom>
        </p:spPr>
        <p:txBody>
          <a:bodyPr/>
          <a:lstStyle/>
          <a:p>
            <a:fld id="{3EF3432F-2DFD-4EC5-858B-7329AEFF6FE6}" type="datetimeFigureOut">
              <a:rPr lang="pt-BR" smtClean="0"/>
              <a:t>17/09/2024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703785" y="8475136"/>
            <a:ext cx="1735931" cy="486833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3632597" y="8475136"/>
            <a:ext cx="1157288" cy="486833"/>
          </a:xfrm>
          <a:prstGeom prst="rect">
            <a:avLst/>
          </a:prstGeom>
        </p:spPr>
        <p:txBody>
          <a:bodyPr/>
          <a:lstStyle/>
          <a:p>
            <a:fld id="{473EFDEB-8A47-46EF-98CC-F9F7C5CA675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109561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4285" y="486836"/>
            <a:ext cx="4436269" cy="1767417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54286" y="2241551"/>
            <a:ext cx="2175941" cy="1098549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350" b="1"/>
            </a:lvl1pPr>
            <a:lvl2pPr marL="257175" indent="0">
              <a:buNone/>
              <a:defRPr sz="1125" b="1"/>
            </a:lvl2pPr>
            <a:lvl3pPr marL="514350" indent="0">
              <a:buNone/>
              <a:defRPr sz="1013" b="1"/>
            </a:lvl3pPr>
            <a:lvl4pPr marL="771525" indent="0">
              <a:buNone/>
              <a:defRPr sz="900" b="1"/>
            </a:lvl4pPr>
            <a:lvl5pPr marL="1028700" indent="0">
              <a:buNone/>
              <a:defRPr sz="900" b="1"/>
            </a:lvl5pPr>
            <a:lvl6pPr marL="1285875" indent="0">
              <a:buNone/>
              <a:defRPr sz="900" b="1"/>
            </a:lvl6pPr>
            <a:lvl7pPr marL="1543050" indent="0">
              <a:buNone/>
              <a:defRPr sz="900" b="1"/>
            </a:lvl7pPr>
            <a:lvl8pPr marL="1800225" indent="0">
              <a:buNone/>
              <a:defRPr sz="900" b="1"/>
            </a:lvl8pPr>
            <a:lvl9pPr marL="2057400" indent="0">
              <a:buNone/>
              <a:defRPr sz="9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54286" y="3340100"/>
            <a:ext cx="2175941" cy="491278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603897" y="2241551"/>
            <a:ext cx="2186657" cy="1098549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350" b="1"/>
            </a:lvl1pPr>
            <a:lvl2pPr marL="257175" indent="0">
              <a:buNone/>
              <a:defRPr sz="1125" b="1"/>
            </a:lvl2pPr>
            <a:lvl3pPr marL="514350" indent="0">
              <a:buNone/>
              <a:defRPr sz="1013" b="1"/>
            </a:lvl3pPr>
            <a:lvl4pPr marL="771525" indent="0">
              <a:buNone/>
              <a:defRPr sz="900" b="1"/>
            </a:lvl4pPr>
            <a:lvl5pPr marL="1028700" indent="0">
              <a:buNone/>
              <a:defRPr sz="900" b="1"/>
            </a:lvl5pPr>
            <a:lvl6pPr marL="1285875" indent="0">
              <a:buNone/>
              <a:defRPr sz="900" b="1"/>
            </a:lvl6pPr>
            <a:lvl7pPr marL="1543050" indent="0">
              <a:buNone/>
              <a:defRPr sz="900" b="1"/>
            </a:lvl7pPr>
            <a:lvl8pPr marL="1800225" indent="0">
              <a:buNone/>
              <a:defRPr sz="900" b="1"/>
            </a:lvl8pPr>
            <a:lvl9pPr marL="2057400" indent="0">
              <a:buNone/>
              <a:defRPr sz="9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603897" y="3340100"/>
            <a:ext cx="2186657" cy="491278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353615" y="8475136"/>
            <a:ext cx="1157288" cy="486833"/>
          </a:xfrm>
          <a:prstGeom prst="rect">
            <a:avLst/>
          </a:prstGeom>
        </p:spPr>
        <p:txBody>
          <a:bodyPr/>
          <a:lstStyle/>
          <a:p>
            <a:fld id="{3EF3432F-2DFD-4EC5-858B-7329AEFF6FE6}" type="datetimeFigureOut">
              <a:rPr lang="pt-BR" smtClean="0"/>
              <a:t>17/09/2024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1703785" y="8475136"/>
            <a:ext cx="1735931" cy="486833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3632597" y="8475136"/>
            <a:ext cx="1157288" cy="486833"/>
          </a:xfrm>
          <a:prstGeom prst="rect">
            <a:avLst/>
          </a:prstGeom>
        </p:spPr>
        <p:txBody>
          <a:bodyPr/>
          <a:lstStyle/>
          <a:p>
            <a:fld id="{473EFDEB-8A47-46EF-98CC-F9F7C5CA675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284067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3616" y="486836"/>
            <a:ext cx="4436269" cy="1767417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353615" y="8475136"/>
            <a:ext cx="1157288" cy="486833"/>
          </a:xfrm>
          <a:prstGeom prst="rect">
            <a:avLst/>
          </a:prstGeom>
        </p:spPr>
        <p:txBody>
          <a:bodyPr/>
          <a:lstStyle/>
          <a:p>
            <a:fld id="{3EF3432F-2DFD-4EC5-858B-7329AEFF6FE6}" type="datetimeFigureOut">
              <a:rPr lang="pt-BR" smtClean="0"/>
              <a:t>17/09/2024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1703785" y="8475136"/>
            <a:ext cx="1735931" cy="486833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3632597" y="8475136"/>
            <a:ext cx="1157288" cy="486833"/>
          </a:xfrm>
          <a:prstGeom prst="rect">
            <a:avLst/>
          </a:prstGeom>
        </p:spPr>
        <p:txBody>
          <a:bodyPr/>
          <a:lstStyle/>
          <a:p>
            <a:fld id="{473EFDEB-8A47-46EF-98CC-F9F7C5CA675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386486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353615" y="8475136"/>
            <a:ext cx="1157288" cy="486833"/>
          </a:xfrm>
          <a:prstGeom prst="rect">
            <a:avLst/>
          </a:prstGeom>
        </p:spPr>
        <p:txBody>
          <a:bodyPr/>
          <a:lstStyle/>
          <a:p>
            <a:fld id="{3EF3432F-2DFD-4EC5-858B-7329AEFF6FE6}" type="datetimeFigureOut">
              <a:rPr lang="pt-BR" smtClean="0"/>
              <a:t>17/09/2024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1703785" y="8475136"/>
            <a:ext cx="1735931" cy="486833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3632597" y="8475136"/>
            <a:ext cx="1157288" cy="486833"/>
          </a:xfrm>
          <a:prstGeom prst="rect">
            <a:avLst/>
          </a:prstGeom>
        </p:spPr>
        <p:txBody>
          <a:bodyPr/>
          <a:lstStyle/>
          <a:p>
            <a:fld id="{473EFDEB-8A47-46EF-98CC-F9F7C5CA675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174071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4285" y="609600"/>
            <a:ext cx="1658913" cy="2133600"/>
          </a:xfrm>
          <a:prstGeom prst="rect">
            <a:avLst/>
          </a:prstGeom>
        </p:spPr>
        <p:txBody>
          <a:bodyPr anchor="b"/>
          <a:lstStyle>
            <a:lvl1pPr>
              <a:defRPr sz="18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86657" y="1316569"/>
            <a:ext cx="2603897" cy="6498167"/>
          </a:xfrm>
          <a:prstGeom prst="rect">
            <a:avLst/>
          </a:prstGeom>
        </p:spPr>
        <p:txBody>
          <a:bodyPr/>
          <a:lstStyle>
            <a:lvl1pPr>
              <a:defRPr sz="1800"/>
            </a:lvl1pPr>
            <a:lvl2pPr>
              <a:defRPr sz="1575"/>
            </a:lvl2pPr>
            <a:lvl3pPr>
              <a:defRPr sz="1350"/>
            </a:lvl3pPr>
            <a:lvl4pPr>
              <a:defRPr sz="1125"/>
            </a:lvl4pPr>
            <a:lvl5pPr>
              <a:defRPr sz="1125"/>
            </a:lvl5pPr>
            <a:lvl6pPr>
              <a:defRPr sz="1125"/>
            </a:lvl6pPr>
            <a:lvl7pPr>
              <a:defRPr sz="1125"/>
            </a:lvl7pPr>
            <a:lvl8pPr>
              <a:defRPr sz="1125"/>
            </a:lvl8pPr>
            <a:lvl9pPr>
              <a:defRPr sz="1125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54285" y="2743200"/>
            <a:ext cx="1658913" cy="508211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/>
            </a:lvl1pPr>
            <a:lvl2pPr marL="257175" indent="0">
              <a:buNone/>
              <a:defRPr sz="788"/>
            </a:lvl2pPr>
            <a:lvl3pPr marL="514350" indent="0">
              <a:buNone/>
              <a:defRPr sz="675"/>
            </a:lvl3pPr>
            <a:lvl4pPr marL="771525" indent="0">
              <a:buNone/>
              <a:defRPr sz="563"/>
            </a:lvl4pPr>
            <a:lvl5pPr marL="1028700" indent="0">
              <a:buNone/>
              <a:defRPr sz="563"/>
            </a:lvl5pPr>
            <a:lvl6pPr marL="1285875" indent="0">
              <a:buNone/>
              <a:defRPr sz="563"/>
            </a:lvl6pPr>
            <a:lvl7pPr marL="1543050" indent="0">
              <a:buNone/>
              <a:defRPr sz="563"/>
            </a:lvl7pPr>
            <a:lvl8pPr marL="1800225" indent="0">
              <a:buNone/>
              <a:defRPr sz="563"/>
            </a:lvl8pPr>
            <a:lvl9pPr marL="2057400" indent="0">
              <a:buNone/>
              <a:defRPr sz="563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53615" y="8475136"/>
            <a:ext cx="1157288" cy="486833"/>
          </a:xfrm>
          <a:prstGeom prst="rect">
            <a:avLst/>
          </a:prstGeom>
        </p:spPr>
        <p:txBody>
          <a:bodyPr/>
          <a:lstStyle/>
          <a:p>
            <a:fld id="{3EF3432F-2DFD-4EC5-858B-7329AEFF6FE6}" type="datetimeFigureOut">
              <a:rPr lang="pt-BR" smtClean="0"/>
              <a:t>17/09/2024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703785" y="8475136"/>
            <a:ext cx="1735931" cy="486833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3632597" y="8475136"/>
            <a:ext cx="1157288" cy="486833"/>
          </a:xfrm>
          <a:prstGeom prst="rect">
            <a:avLst/>
          </a:prstGeom>
        </p:spPr>
        <p:txBody>
          <a:bodyPr/>
          <a:lstStyle/>
          <a:p>
            <a:fld id="{473EFDEB-8A47-46EF-98CC-F9F7C5CA675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507444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4285" y="609600"/>
            <a:ext cx="1658913" cy="2133600"/>
          </a:xfrm>
          <a:prstGeom prst="rect">
            <a:avLst/>
          </a:prstGeom>
        </p:spPr>
        <p:txBody>
          <a:bodyPr anchor="b"/>
          <a:lstStyle>
            <a:lvl1pPr>
              <a:defRPr sz="18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186657" y="1316569"/>
            <a:ext cx="2603897" cy="6498167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800"/>
            </a:lvl1pPr>
            <a:lvl2pPr marL="257175" indent="0">
              <a:buNone/>
              <a:defRPr sz="1575"/>
            </a:lvl2pPr>
            <a:lvl3pPr marL="514350" indent="0">
              <a:buNone/>
              <a:defRPr sz="1350"/>
            </a:lvl3pPr>
            <a:lvl4pPr marL="771525" indent="0">
              <a:buNone/>
              <a:defRPr sz="1125"/>
            </a:lvl4pPr>
            <a:lvl5pPr marL="1028700" indent="0">
              <a:buNone/>
              <a:defRPr sz="1125"/>
            </a:lvl5pPr>
            <a:lvl6pPr marL="1285875" indent="0">
              <a:buNone/>
              <a:defRPr sz="1125"/>
            </a:lvl6pPr>
            <a:lvl7pPr marL="1543050" indent="0">
              <a:buNone/>
              <a:defRPr sz="1125"/>
            </a:lvl7pPr>
            <a:lvl8pPr marL="1800225" indent="0">
              <a:buNone/>
              <a:defRPr sz="1125"/>
            </a:lvl8pPr>
            <a:lvl9pPr marL="2057400" indent="0">
              <a:buNone/>
              <a:defRPr sz="1125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54285" y="2743200"/>
            <a:ext cx="1658913" cy="508211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/>
            </a:lvl1pPr>
            <a:lvl2pPr marL="257175" indent="0">
              <a:buNone/>
              <a:defRPr sz="788"/>
            </a:lvl2pPr>
            <a:lvl3pPr marL="514350" indent="0">
              <a:buNone/>
              <a:defRPr sz="675"/>
            </a:lvl3pPr>
            <a:lvl4pPr marL="771525" indent="0">
              <a:buNone/>
              <a:defRPr sz="563"/>
            </a:lvl4pPr>
            <a:lvl5pPr marL="1028700" indent="0">
              <a:buNone/>
              <a:defRPr sz="563"/>
            </a:lvl5pPr>
            <a:lvl6pPr marL="1285875" indent="0">
              <a:buNone/>
              <a:defRPr sz="563"/>
            </a:lvl6pPr>
            <a:lvl7pPr marL="1543050" indent="0">
              <a:buNone/>
              <a:defRPr sz="563"/>
            </a:lvl7pPr>
            <a:lvl8pPr marL="1800225" indent="0">
              <a:buNone/>
              <a:defRPr sz="563"/>
            </a:lvl8pPr>
            <a:lvl9pPr marL="2057400" indent="0">
              <a:buNone/>
              <a:defRPr sz="563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53615" y="8475136"/>
            <a:ext cx="1157288" cy="486833"/>
          </a:xfrm>
          <a:prstGeom prst="rect">
            <a:avLst/>
          </a:prstGeom>
        </p:spPr>
        <p:txBody>
          <a:bodyPr/>
          <a:lstStyle/>
          <a:p>
            <a:fld id="{3EF3432F-2DFD-4EC5-858B-7329AEFF6FE6}" type="datetimeFigureOut">
              <a:rPr lang="pt-BR" smtClean="0"/>
              <a:t>17/09/2024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703785" y="8475136"/>
            <a:ext cx="1735931" cy="486833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3632597" y="8475136"/>
            <a:ext cx="1157288" cy="486833"/>
          </a:xfrm>
          <a:prstGeom prst="rect">
            <a:avLst/>
          </a:prstGeom>
        </p:spPr>
        <p:txBody>
          <a:bodyPr/>
          <a:lstStyle/>
          <a:p>
            <a:fld id="{473EFDEB-8A47-46EF-98CC-F9F7C5CA675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849720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3616" y="486836"/>
            <a:ext cx="4436269" cy="1767417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53616" y="2434167"/>
            <a:ext cx="4436269" cy="5801784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53615" y="8475136"/>
            <a:ext cx="1157288" cy="486833"/>
          </a:xfrm>
          <a:prstGeom prst="rect">
            <a:avLst/>
          </a:prstGeom>
        </p:spPr>
        <p:txBody>
          <a:bodyPr/>
          <a:lstStyle/>
          <a:p>
            <a:fld id="{3EF3432F-2DFD-4EC5-858B-7329AEFF6FE6}" type="datetimeFigureOut">
              <a:rPr lang="pt-BR" smtClean="0"/>
              <a:t>17/09/2024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703785" y="8475136"/>
            <a:ext cx="1735931" cy="486833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632597" y="8475136"/>
            <a:ext cx="1157288" cy="486833"/>
          </a:xfrm>
          <a:prstGeom prst="rect">
            <a:avLst/>
          </a:prstGeom>
        </p:spPr>
        <p:txBody>
          <a:bodyPr/>
          <a:lstStyle/>
          <a:p>
            <a:fld id="{473EFDEB-8A47-46EF-98CC-F9F7C5CA675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881894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680818" y="486834"/>
            <a:ext cx="1109067" cy="7749117"/>
          </a:xfrm>
          <a:prstGeom prst="rect">
            <a:avLst/>
          </a:prstGeo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53616" y="486834"/>
            <a:ext cx="3262908" cy="7749117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53615" y="8475136"/>
            <a:ext cx="1157288" cy="486833"/>
          </a:xfrm>
          <a:prstGeom prst="rect">
            <a:avLst/>
          </a:prstGeom>
        </p:spPr>
        <p:txBody>
          <a:bodyPr/>
          <a:lstStyle/>
          <a:p>
            <a:fld id="{3EF3432F-2DFD-4EC5-858B-7329AEFF6FE6}" type="datetimeFigureOut">
              <a:rPr lang="pt-BR" smtClean="0"/>
              <a:t>17/09/2024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703785" y="8475136"/>
            <a:ext cx="1735931" cy="486833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632597" y="8475136"/>
            <a:ext cx="1157288" cy="486833"/>
          </a:xfrm>
          <a:prstGeom prst="rect">
            <a:avLst/>
          </a:prstGeom>
        </p:spPr>
        <p:txBody>
          <a:bodyPr/>
          <a:lstStyle/>
          <a:p>
            <a:fld id="{473EFDEB-8A47-46EF-98CC-F9F7C5CA675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195490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Padrão do plano de fundo&#10;&#10;Descrição gerada automaticamente">
            <a:extLst>
              <a:ext uri="{FF2B5EF4-FFF2-40B4-BE49-F238E27FC236}">
                <a16:creationId xmlns:a16="http://schemas.microsoft.com/office/drawing/2014/main" id="{0B541E10-2AED-A7A8-AF14-7B5B83CF1344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143500" cy="914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1412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514350" rtl="0" eaLnBrk="1" latinLnBrk="0" hangingPunct="1">
        <a:lnSpc>
          <a:spcPct val="90000"/>
        </a:lnSpc>
        <a:spcBef>
          <a:spcPct val="0"/>
        </a:spcBef>
        <a:buNone/>
        <a:defRPr sz="247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28588" indent="-128588" algn="l" defTabSz="514350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63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38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113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88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63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638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813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88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7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5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2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70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7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5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22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40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tângulo: Cantos Arredondados 5">
            <a:extLst>
              <a:ext uri="{FF2B5EF4-FFF2-40B4-BE49-F238E27FC236}">
                <a16:creationId xmlns:a16="http://schemas.microsoft.com/office/drawing/2014/main" id="{CC003FA7-7440-1BB9-64B3-7480C268094F}"/>
              </a:ext>
            </a:extLst>
          </p:cNvPr>
          <p:cNvSpPr/>
          <p:nvPr/>
        </p:nvSpPr>
        <p:spPr>
          <a:xfrm>
            <a:off x="261687" y="1206992"/>
            <a:ext cx="4620126" cy="273077"/>
          </a:xfrm>
          <a:prstGeom prst="roundRect">
            <a:avLst/>
          </a:prstGeom>
          <a:noFill/>
          <a:ln>
            <a:solidFill>
              <a:srgbClr val="ACE4F6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BR" sz="1200" b="1" dirty="0"/>
              <a:t>TÍTULO DO </a:t>
            </a:r>
            <a:r>
              <a:rPr lang="pt-BR" sz="1013" b="1" dirty="0"/>
              <a:t>TRABALHO</a:t>
            </a:r>
            <a:endParaRPr lang="pt-BR" sz="1200" b="1" dirty="0"/>
          </a:p>
        </p:txBody>
      </p:sp>
      <p:sp>
        <p:nvSpPr>
          <p:cNvPr id="9" name="Retângulo: Cantos Arredondados 8">
            <a:extLst>
              <a:ext uri="{FF2B5EF4-FFF2-40B4-BE49-F238E27FC236}">
                <a16:creationId xmlns:a16="http://schemas.microsoft.com/office/drawing/2014/main" id="{38FA404F-0A21-737C-807E-E76B5EC3082E}"/>
              </a:ext>
            </a:extLst>
          </p:cNvPr>
          <p:cNvSpPr/>
          <p:nvPr/>
        </p:nvSpPr>
        <p:spPr>
          <a:xfrm>
            <a:off x="261687" y="1533897"/>
            <a:ext cx="4620126" cy="273077"/>
          </a:xfrm>
          <a:prstGeom prst="roundRect">
            <a:avLst/>
          </a:prstGeom>
          <a:noFill/>
          <a:ln>
            <a:solidFill>
              <a:srgbClr val="ACE4F6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BR" sz="1050" dirty="0">
                <a:solidFill>
                  <a:srgbClr val="000000"/>
                </a:solidFill>
              </a:rPr>
              <a:t>Autores</a:t>
            </a:r>
            <a:endParaRPr lang="pt-BR" sz="1050" baseline="30000" dirty="0">
              <a:solidFill>
                <a:srgbClr val="000000"/>
              </a:solidFill>
            </a:endParaRPr>
          </a:p>
        </p:txBody>
      </p:sp>
      <p:sp>
        <p:nvSpPr>
          <p:cNvPr id="10" name="Retângulo: Cantos Arredondados 9">
            <a:extLst>
              <a:ext uri="{FF2B5EF4-FFF2-40B4-BE49-F238E27FC236}">
                <a16:creationId xmlns:a16="http://schemas.microsoft.com/office/drawing/2014/main" id="{B72AA809-1F99-40A9-315B-B049C2FDF5CE}"/>
              </a:ext>
            </a:extLst>
          </p:cNvPr>
          <p:cNvSpPr/>
          <p:nvPr/>
        </p:nvSpPr>
        <p:spPr>
          <a:xfrm>
            <a:off x="261686" y="8781584"/>
            <a:ext cx="4620126" cy="273077"/>
          </a:xfrm>
          <a:prstGeom prst="roundRect">
            <a:avLst/>
          </a:prstGeom>
          <a:noFill/>
          <a:ln>
            <a:solidFill>
              <a:srgbClr val="ACE4F6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pt-BR" sz="1050" dirty="0"/>
              <a:t>Email para contato com o Autor Principal:</a:t>
            </a:r>
          </a:p>
        </p:txBody>
      </p:sp>
      <p:sp>
        <p:nvSpPr>
          <p:cNvPr id="21" name="Retângulo: Cantos Arredondados 20">
            <a:extLst>
              <a:ext uri="{FF2B5EF4-FFF2-40B4-BE49-F238E27FC236}">
                <a16:creationId xmlns:a16="http://schemas.microsoft.com/office/drawing/2014/main" id="{B4E2EE3C-C523-9A74-1622-D11AB3F497A2}"/>
              </a:ext>
            </a:extLst>
          </p:cNvPr>
          <p:cNvSpPr/>
          <p:nvPr/>
        </p:nvSpPr>
        <p:spPr>
          <a:xfrm>
            <a:off x="271213" y="2275655"/>
            <a:ext cx="2246897" cy="1472406"/>
          </a:xfrm>
          <a:prstGeom prst="roundRect">
            <a:avLst/>
          </a:prstGeom>
          <a:noFill/>
          <a:ln>
            <a:solidFill>
              <a:srgbClr val="ACE4F6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BR" sz="1200" dirty="0"/>
              <a:t>Introdução</a:t>
            </a:r>
          </a:p>
        </p:txBody>
      </p:sp>
      <p:sp>
        <p:nvSpPr>
          <p:cNvPr id="22" name="Retângulo: Cantos Arredondados 21">
            <a:extLst>
              <a:ext uri="{FF2B5EF4-FFF2-40B4-BE49-F238E27FC236}">
                <a16:creationId xmlns:a16="http://schemas.microsoft.com/office/drawing/2014/main" id="{90AA40C0-45B4-D4F1-7E74-F8A59E767EB8}"/>
              </a:ext>
            </a:extLst>
          </p:cNvPr>
          <p:cNvSpPr/>
          <p:nvPr/>
        </p:nvSpPr>
        <p:spPr>
          <a:xfrm>
            <a:off x="261687" y="1870334"/>
            <a:ext cx="4620126" cy="273077"/>
          </a:xfrm>
          <a:prstGeom prst="roundRect">
            <a:avLst/>
          </a:prstGeom>
          <a:noFill/>
          <a:ln>
            <a:solidFill>
              <a:srgbClr val="ACE4F6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BR" sz="1050" dirty="0">
                <a:solidFill>
                  <a:srgbClr val="000000"/>
                </a:solidFill>
              </a:rPr>
              <a:t>Filiações / Instituições</a:t>
            </a:r>
            <a:endParaRPr lang="pt-BR" sz="1050" baseline="30000" dirty="0">
              <a:solidFill>
                <a:srgbClr val="000000"/>
              </a:solidFill>
            </a:endParaRPr>
          </a:p>
        </p:txBody>
      </p:sp>
      <p:sp>
        <p:nvSpPr>
          <p:cNvPr id="24" name="Retângulo: Cantos Arredondados 23">
            <a:extLst>
              <a:ext uri="{FF2B5EF4-FFF2-40B4-BE49-F238E27FC236}">
                <a16:creationId xmlns:a16="http://schemas.microsoft.com/office/drawing/2014/main" id="{558C314F-F519-F0C0-5277-8B625925F4BA}"/>
              </a:ext>
            </a:extLst>
          </p:cNvPr>
          <p:cNvSpPr/>
          <p:nvPr/>
        </p:nvSpPr>
        <p:spPr>
          <a:xfrm>
            <a:off x="2662489" y="2275655"/>
            <a:ext cx="2246897" cy="3078626"/>
          </a:xfrm>
          <a:prstGeom prst="roundRect">
            <a:avLst/>
          </a:prstGeom>
          <a:noFill/>
          <a:ln>
            <a:solidFill>
              <a:srgbClr val="ACE4F6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BR" sz="1200" dirty="0"/>
              <a:t>Resultados</a:t>
            </a:r>
          </a:p>
        </p:txBody>
      </p:sp>
      <p:sp>
        <p:nvSpPr>
          <p:cNvPr id="25" name="Retângulo: Cantos Arredondados 24">
            <a:extLst>
              <a:ext uri="{FF2B5EF4-FFF2-40B4-BE49-F238E27FC236}">
                <a16:creationId xmlns:a16="http://schemas.microsoft.com/office/drawing/2014/main" id="{4B95C01F-196C-714C-EDB8-FFE5CF0CE9B4}"/>
              </a:ext>
            </a:extLst>
          </p:cNvPr>
          <p:cNvSpPr/>
          <p:nvPr/>
        </p:nvSpPr>
        <p:spPr>
          <a:xfrm>
            <a:off x="2662488" y="5450739"/>
            <a:ext cx="2246897" cy="1436722"/>
          </a:xfrm>
          <a:prstGeom prst="roundRect">
            <a:avLst/>
          </a:prstGeom>
          <a:noFill/>
          <a:ln>
            <a:solidFill>
              <a:srgbClr val="ACE4F6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BR" sz="1200" dirty="0"/>
              <a:t>Conclusão</a:t>
            </a:r>
          </a:p>
        </p:txBody>
      </p:sp>
      <p:sp>
        <p:nvSpPr>
          <p:cNvPr id="26" name="Retângulo: Cantos Arredondados 25">
            <a:extLst>
              <a:ext uri="{FF2B5EF4-FFF2-40B4-BE49-F238E27FC236}">
                <a16:creationId xmlns:a16="http://schemas.microsoft.com/office/drawing/2014/main" id="{B2E8EE29-F623-C272-8B25-E9308A8E1CC0}"/>
              </a:ext>
            </a:extLst>
          </p:cNvPr>
          <p:cNvSpPr/>
          <p:nvPr/>
        </p:nvSpPr>
        <p:spPr>
          <a:xfrm>
            <a:off x="2644440" y="7103444"/>
            <a:ext cx="2246897" cy="1552961"/>
          </a:xfrm>
          <a:prstGeom prst="roundRect">
            <a:avLst/>
          </a:prstGeom>
          <a:noFill/>
          <a:ln>
            <a:solidFill>
              <a:srgbClr val="ACE4F6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BR" sz="1200" dirty="0"/>
              <a:t>Referências Bibliográficas</a:t>
            </a:r>
          </a:p>
        </p:txBody>
      </p:sp>
      <p:sp>
        <p:nvSpPr>
          <p:cNvPr id="3" name="Retângulo: Cantos Arredondados 2">
            <a:extLst>
              <a:ext uri="{FF2B5EF4-FFF2-40B4-BE49-F238E27FC236}">
                <a16:creationId xmlns:a16="http://schemas.microsoft.com/office/drawing/2014/main" id="{FF2D5C56-E01E-C21C-5FB8-53550783A788}"/>
              </a:ext>
            </a:extLst>
          </p:cNvPr>
          <p:cNvSpPr/>
          <p:nvPr/>
        </p:nvSpPr>
        <p:spPr>
          <a:xfrm>
            <a:off x="253163" y="3871781"/>
            <a:ext cx="2246897" cy="1408079"/>
          </a:xfrm>
          <a:prstGeom prst="roundRect">
            <a:avLst/>
          </a:prstGeom>
          <a:noFill/>
          <a:ln>
            <a:solidFill>
              <a:srgbClr val="ACE4F6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BR" sz="1200" dirty="0"/>
              <a:t>Objetivo</a:t>
            </a:r>
          </a:p>
        </p:txBody>
      </p:sp>
      <p:sp>
        <p:nvSpPr>
          <p:cNvPr id="4" name="Retângulo: Cantos Arredondados 3">
            <a:extLst>
              <a:ext uri="{FF2B5EF4-FFF2-40B4-BE49-F238E27FC236}">
                <a16:creationId xmlns:a16="http://schemas.microsoft.com/office/drawing/2014/main" id="{93630735-60CE-84FD-4117-C25D4E8F7A57}"/>
              </a:ext>
            </a:extLst>
          </p:cNvPr>
          <p:cNvSpPr/>
          <p:nvPr/>
        </p:nvSpPr>
        <p:spPr>
          <a:xfrm>
            <a:off x="253161" y="5452952"/>
            <a:ext cx="2246897" cy="1472406"/>
          </a:xfrm>
          <a:prstGeom prst="roundRect">
            <a:avLst/>
          </a:prstGeom>
          <a:noFill/>
          <a:ln>
            <a:solidFill>
              <a:srgbClr val="ACE4F6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BR" sz="1200" dirty="0"/>
              <a:t>Materiais</a:t>
            </a:r>
          </a:p>
        </p:txBody>
      </p:sp>
      <p:sp>
        <p:nvSpPr>
          <p:cNvPr id="5" name="Retângulo: Cantos Arredondados 4">
            <a:extLst>
              <a:ext uri="{FF2B5EF4-FFF2-40B4-BE49-F238E27FC236}">
                <a16:creationId xmlns:a16="http://schemas.microsoft.com/office/drawing/2014/main" id="{023D0034-0A2D-9B34-4E24-450D9F0D8287}"/>
              </a:ext>
            </a:extLst>
          </p:cNvPr>
          <p:cNvSpPr/>
          <p:nvPr/>
        </p:nvSpPr>
        <p:spPr>
          <a:xfrm>
            <a:off x="253161" y="7103445"/>
            <a:ext cx="2246897" cy="1552961"/>
          </a:xfrm>
          <a:prstGeom prst="roundRect">
            <a:avLst/>
          </a:prstGeom>
          <a:noFill/>
          <a:ln>
            <a:solidFill>
              <a:srgbClr val="ACE4F6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BR" sz="1200" dirty="0"/>
              <a:t>Métodos</a:t>
            </a:r>
          </a:p>
        </p:txBody>
      </p:sp>
    </p:spTree>
    <p:extLst>
      <p:ext uri="{BB962C8B-B14F-4D97-AF65-F5344CB8AC3E}">
        <p14:creationId xmlns:p14="http://schemas.microsoft.com/office/powerpoint/2010/main" val="347846366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Tema do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o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28</TotalTime>
  <Words>23</Words>
  <Application>Microsoft Office PowerPoint</Application>
  <PresentationFormat>Apresentação na tela (16:9)</PresentationFormat>
  <Paragraphs>11</Paragraphs>
  <Slides>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1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3" baseType="lpstr">
      <vt:lpstr>Arial</vt:lpstr>
      <vt:lpstr>Tema do Office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Christiane Costa</dc:creator>
  <cp:lastModifiedBy>Christiane</cp:lastModifiedBy>
  <cp:revision>6</cp:revision>
  <dcterms:created xsi:type="dcterms:W3CDTF">2024-05-08T19:29:02Z</dcterms:created>
  <dcterms:modified xsi:type="dcterms:W3CDTF">2024-09-18T00:28:35Z</dcterms:modified>
</cp:coreProperties>
</file>